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59" r:id="rId4"/>
    <p:sldId id="260" r:id="rId5"/>
    <p:sldId id="261" r:id="rId6"/>
    <p:sldId id="262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>
        <p:scale>
          <a:sx n="75" d="100"/>
          <a:sy n="75" d="100"/>
        </p:scale>
        <p:origin x="43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7/8/2017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 3.7-4.2V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Batt</a:t>
            </a:r>
            <a:r>
              <a:rPr lang="en-US" dirty="0"/>
              <a:t> GND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</a:t>
            </a:r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I/O Pin</a:t>
            </a:r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 line</a:t>
            </a:r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 3.7-4.2V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Batt</a:t>
            </a:r>
            <a:r>
              <a:rPr lang="en-US" dirty="0"/>
              <a:t> GND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</a:t>
            </a:r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I/O Pin</a:t>
            </a:r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 line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53478" y="201584"/>
            <a:ext cx="162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QuadBot</a:t>
            </a:r>
            <a:r>
              <a:rPr lang="en-US" dirty="0"/>
              <a:t> Board</a:t>
            </a:r>
          </a:p>
        </p:txBody>
      </p:sp>
    </p:spTree>
    <p:extLst>
      <p:ext uri="{BB962C8B-B14F-4D97-AF65-F5344CB8AC3E}">
        <p14:creationId xmlns:p14="http://schemas.microsoft.com/office/powerpoint/2010/main" val="3494997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WW</a:t>
              </a: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-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Lipo</a:t>
              </a:r>
              <a:r>
                <a:rPr lang="en-US" dirty="0"/>
                <a:t> Charger Basic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ACS714 Current Sensor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Vcc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DC+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Control+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Control-</a:t>
            </a:r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High Current</a:t>
            </a: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Due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3.3V Due</a:t>
            </a:r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Pin 4</a:t>
            </a:r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 Due</a:t>
            </a:r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1 2</a:t>
            </a:r>
          </a:p>
          <a:p>
            <a:r>
              <a:rPr lang="en-US" dirty="0"/>
              <a:t>3 4</a:t>
            </a:r>
          </a:p>
          <a:p>
            <a:r>
              <a:rPr lang="en-US" dirty="0"/>
              <a:t>5 6</a:t>
            </a:r>
          </a:p>
          <a:p>
            <a:r>
              <a:rPr lang="en-US" dirty="0"/>
              <a:t>7 8 </a:t>
            </a:r>
          </a:p>
          <a:p>
            <a:r>
              <a:rPr lang="en-US" dirty="0"/>
              <a:t>9 10</a:t>
            </a:r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 Ribbon - Chip Reader:</a:t>
            </a:r>
          </a:p>
          <a:p>
            <a:r>
              <a:rPr lang="en-US" dirty="0"/>
              <a:t>1 – D0</a:t>
            </a:r>
          </a:p>
          <a:p>
            <a:r>
              <a:rPr lang="en-US" dirty="0"/>
              <a:t>3 – SCK</a:t>
            </a:r>
          </a:p>
          <a:p>
            <a:r>
              <a:rPr lang="en-US" dirty="0"/>
              <a:t>4 – D1</a:t>
            </a:r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</a:t>
            </a:r>
            <a:r>
              <a:rPr lang="en-US" dirty="0" err="1"/>
              <a:t>Reg</a:t>
            </a:r>
            <a:r>
              <a:rPr lang="en-US" dirty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5V </a:t>
            </a:r>
            <a:r>
              <a:rPr lang="en-US" dirty="0" err="1"/>
              <a:t>Reg</a:t>
            </a:r>
            <a:r>
              <a:rPr lang="en-US" dirty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477739" y="428444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8190204" y="350701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Brace 1"/>
          <p:cNvSpPr/>
          <p:nvPr/>
        </p:nvSpPr>
        <p:spPr>
          <a:xfrm rot="16200000">
            <a:off x="5972595" y="-156458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 rot="16200000">
            <a:off x="4585180" y="-59083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5949908" y="-41930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506861" y="-37832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MB2</a:t>
            </a:r>
          </a:p>
        </p:txBody>
      </p: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7" t="31879" r="37068" b="24969"/>
          <a:stretch/>
        </p:blipFill>
        <p:spPr>
          <a:xfrm>
            <a:off x="2118291" y="1338123"/>
            <a:ext cx="7625308" cy="50645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-150264"/>
            <a:ext cx="10515600" cy="1325563"/>
          </a:xfrm>
        </p:spPr>
        <p:txBody>
          <a:bodyPr/>
          <a:lstStyle/>
          <a:p>
            <a:r>
              <a:rPr lang="en-US" dirty="0"/>
              <a:t>FSR, Hall Effect Sensors, and Charging Rod Detector Circuit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25124" y="96879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10245" y="96879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167898" y="1338124"/>
            <a:ext cx="271848" cy="128510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2541822" y="1338124"/>
            <a:ext cx="626076" cy="6305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29707" y="2154956"/>
            <a:ext cx="420130" cy="886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27423" y="2383036"/>
            <a:ext cx="202285" cy="2620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3025124" y="2711909"/>
            <a:ext cx="142774" cy="22179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3678644" y="3191764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594766" y="4854657"/>
            <a:ext cx="342171" cy="7979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7970707" y="310780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058767" y="4161771"/>
            <a:ext cx="5586469" cy="2024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8615670" y="3088527"/>
            <a:ext cx="3085" cy="10646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6842778" y="3191764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5024082" y="2533511"/>
            <a:ext cx="1818696" cy="697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8542399" y="1850567"/>
            <a:ext cx="3084" cy="752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6942532" y="5361399"/>
            <a:ext cx="2351097" cy="20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9021392" y="1778614"/>
            <a:ext cx="214048" cy="35827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6367756" y="5512950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6212792" y="3707216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6787568" y="315271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7342015" y="2663662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H="1">
            <a:off x="3337580" y="1967871"/>
            <a:ext cx="2875212" cy="157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5062146" y="2471633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820970" y="2086110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6787568" y="1980675"/>
            <a:ext cx="1084585" cy="656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7296880" y="2560961"/>
            <a:ext cx="1245518" cy="348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955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" t="41787" b="19313"/>
          <a:stretch/>
        </p:blipFill>
        <p:spPr>
          <a:xfrm>
            <a:off x="2262433" y="197962"/>
            <a:ext cx="7663991" cy="558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98408" y="6059266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5V+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8689088" y="4826525"/>
            <a:ext cx="0" cy="123274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097043" y="6090934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GND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7587723" y="4826525"/>
            <a:ext cx="726718" cy="126441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078770" y="3459636"/>
            <a:ext cx="610317" cy="118777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86911" y="4462748"/>
            <a:ext cx="105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IR Sensor Hookup</a:t>
            </a:r>
          </a:p>
        </p:txBody>
      </p:sp>
      <p:cxnSp>
        <p:nvCxnSpPr>
          <p:cNvPr id="14" name="Straight Connector 13"/>
          <p:cNvCxnSpPr>
            <a:endCxn id="12" idx="3"/>
          </p:cNvCxnSpPr>
          <p:nvPr/>
        </p:nvCxnSpPr>
        <p:spPr>
          <a:xfrm flipH="1" flipV="1">
            <a:off x="8689087" y="4053525"/>
            <a:ext cx="1888504" cy="4092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 flipV="1">
            <a:off x="3073466" y="5109078"/>
            <a:ext cx="3949840" cy="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6877256" y="1451727"/>
            <a:ext cx="8573" cy="200790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6878655" y="3459637"/>
            <a:ext cx="144651" cy="17156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562616" y="4785913"/>
            <a:ext cx="1701040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327029" y="3459637"/>
            <a:ext cx="221374" cy="136688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5599036" y="4785913"/>
            <a:ext cx="1093995" cy="1752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857522" y="3370080"/>
            <a:ext cx="1340886" cy="8955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8235982" y="3370081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6613809" y="1593130"/>
            <a:ext cx="79222" cy="31927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705615" y="3189520"/>
            <a:ext cx="7280" cy="412462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035431" y="3189520"/>
            <a:ext cx="69261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3073466" y="3163850"/>
            <a:ext cx="0" cy="1945228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6264473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5957196" y="1074656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628889" y="1036948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276199" y="105580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V="1">
            <a:off x="5260885" y="242256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586468" y="2394283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5956991" y="2429211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6253594" y="2411810"/>
            <a:ext cx="42059" cy="51847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 flipV="1">
            <a:off x="8575514" y="3361318"/>
            <a:ext cx="38383" cy="142459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F6A88411-5A0C-4C77-BA95-3853185E012F}"/>
              </a:ext>
            </a:extLst>
          </p:cNvPr>
          <p:cNvCxnSpPr>
            <a:cxnSpLocks/>
          </p:cNvCxnSpPr>
          <p:nvPr/>
        </p:nvCxnSpPr>
        <p:spPr>
          <a:xfrm flipV="1">
            <a:off x="6722397" y="5138769"/>
            <a:ext cx="657741" cy="103373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D22B27ED-7344-414E-8A4F-973EEDF6EA7F}"/>
              </a:ext>
            </a:extLst>
          </p:cNvPr>
          <p:cNvSpPr txBox="1"/>
          <p:nvPr/>
        </p:nvSpPr>
        <p:spPr>
          <a:xfrm>
            <a:off x="5933871" y="6250711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Due Vin</a:t>
            </a:r>
          </a:p>
        </p:txBody>
      </p:sp>
    </p:spTree>
    <p:extLst>
      <p:ext uri="{BB962C8B-B14F-4D97-AF65-F5344CB8AC3E}">
        <p14:creationId xmlns:p14="http://schemas.microsoft.com/office/powerpoint/2010/main" val="2994999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3893663" y="263950"/>
            <a:ext cx="3637949" cy="6033154"/>
            <a:chOff x="3893663" y="263950"/>
            <a:chExt cx="3637949" cy="6033154"/>
          </a:xfrm>
        </p:grpSpPr>
        <p:sp>
          <p:nvSpPr>
            <p:cNvPr id="6" name="Freeform 5"/>
            <p:cNvSpPr/>
            <p:nvPr/>
          </p:nvSpPr>
          <p:spPr>
            <a:xfrm>
              <a:off x="4336330" y="914399"/>
              <a:ext cx="2752626" cy="4732256"/>
            </a:xfrm>
            <a:custGeom>
              <a:avLst/>
              <a:gdLst>
                <a:gd name="connsiteX0" fmla="*/ 1124934 w 2752626"/>
                <a:gd name="connsiteY0" fmla="*/ 0 h 4732256"/>
                <a:gd name="connsiteX1" fmla="*/ 1627692 w 2752626"/>
                <a:gd name="connsiteY1" fmla="*/ 0 h 4732256"/>
                <a:gd name="connsiteX2" fmla="*/ 1729818 w 2752626"/>
                <a:gd name="connsiteY2" fmla="*/ 102126 h 4732256"/>
                <a:gd name="connsiteX3" fmla="*/ 1729818 w 2752626"/>
                <a:gd name="connsiteY3" fmla="*/ 510617 h 4732256"/>
                <a:gd name="connsiteX4" fmla="*/ 1721793 w 2752626"/>
                <a:gd name="connsiteY4" fmla="*/ 550369 h 4732256"/>
                <a:gd name="connsiteX5" fmla="*/ 1721457 w 2752626"/>
                <a:gd name="connsiteY5" fmla="*/ 550867 h 4732256"/>
                <a:gd name="connsiteX6" fmla="*/ 1785587 w 2752626"/>
                <a:gd name="connsiteY6" fmla="*/ 576335 h 4732256"/>
                <a:gd name="connsiteX7" fmla="*/ 2752626 w 2752626"/>
                <a:gd name="connsiteY7" fmla="*/ 2606511 h 4732256"/>
                <a:gd name="connsiteX8" fmla="*/ 1376313 w 2752626"/>
                <a:gd name="connsiteY8" fmla="*/ 4732256 h 4732256"/>
                <a:gd name="connsiteX9" fmla="*/ 0 w 2752626"/>
                <a:gd name="connsiteY9" fmla="*/ 2606511 h 4732256"/>
                <a:gd name="connsiteX10" fmla="*/ 967039 w 2752626"/>
                <a:gd name="connsiteY10" fmla="*/ 576335 h 4732256"/>
                <a:gd name="connsiteX11" fmla="*/ 1031169 w 2752626"/>
                <a:gd name="connsiteY11" fmla="*/ 550867 h 4732256"/>
                <a:gd name="connsiteX12" fmla="*/ 1030834 w 2752626"/>
                <a:gd name="connsiteY12" fmla="*/ 550369 h 4732256"/>
                <a:gd name="connsiteX13" fmla="*/ 1022808 w 2752626"/>
                <a:gd name="connsiteY13" fmla="*/ 510617 h 4732256"/>
                <a:gd name="connsiteX14" fmla="*/ 1022808 w 2752626"/>
                <a:gd name="connsiteY14" fmla="*/ 102126 h 4732256"/>
                <a:gd name="connsiteX15" fmla="*/ 1124934 w 2752626"/>
                <a:gd name="connsiteY15" fmla="*/ 0 h 4732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2626" h="4732256">
                  <a:moveTo>
                    <a:pt x="1124934" y="0"/>
                  </a:moveTo>
                  <a:lnTo>
                    <a:pt x="1627692" y="0"/>
                  </a:lnTo>
                  <a:cubicBezTo>
                    <a:pt x="1684095" y="0"/>
                    <a:pt x="1729818" y="45723"/>
                    <a:pt x="1729818" y="102126"/>
                  </a:cubicBezTo>
                  <a:lnTo>
                    <a:pt x="1729818" y="510617"/>
                  </a:lnTo>
                  <a:cubicBezTo>
                    <a:pt x="1729818" y="524718"/>
                    <a:pt x="1726961" y="538151"/>
                    <a:pt x="1721793" y="550369"/>
                  </a:cubicBezTo>
                  <a:lnTo>
                    <a:pt x="1721457" y="550867"/>
                  </a:lnTo>
                  <a:lnTo>
                    <a:pt x="1785587" y="576335"/>
                  </a:lnTo>
                  <a:cubicBezTo>
                    <a:pt x="2345841" y="845479"/>
                    <a:pt x="2752626" y="1652622"/>
                    <a:pt x="2752626" y="2606511"/>
                  </a:cubicBezTo>
                  <a:cubicBezTo>
                    <a:pt x="2752626" y="3780528"/>
                    <a:pt x="2136430" y="4732256"/>
                    <a:pt x="1376313" y="4732256"/>
                  </a:cubicBezTo>
                  <a:cubicBezTo>
                    <a:pt x="616196" y="4732256"/>
                    <a:pt x="0" y="3780528"/>
                    <a:pt x="0" y="2606511"/>
                  </a:cubicBezTo>
                  <a:cubicBezTo>
                    <a:pt x="0" y="1652622"/>
                    <a:pt x="406785" y="845479"/>
                    <a:pt x="967039" y="576335"/>
                  </a:cubicBezTo>
                  <a:lnTo>
                    <a:pt x="1031169" y="550867"/>
                  </a:lnTo>
                  <a:lnTo>
                    <a:pt x="1030834" y="550369"/>
                  </a:lnTo>
                  <a:cubicBezTo>
                    <a:pt x="1025666" y="538151"/>
                    <a:pt x="1022808" y="524718"/>
                    <a:pt x="1022808" y="510617"/>
                  </a:cubicBezTo>
                  <a:lnTo>
                    <a:pt x="1022808" y="102126"/>
                  </a:lnTo>
                  <a:cubicBezTo>
                    <a:pt x="1022808" y="45723"/>
                    <a:pt x="1068531" y="0"/>
                    <a:pt x="112493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939514" y="263950"/>
              <a:ext cx="15462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Front of Robot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971060" y="5927772"/>
              <a:ext cx="1483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 of Robot</a:t>
              </a:r>
              <a:endParaRPr lang="en-US" dirty="0"/>
            </a:p>
          </p:txBody>
        </p:sp>
        <p:cxnSp>
          <p:nvCxnSpPr>
            <p:cNvPr id="10" name="Straight Connector 9"/>
            <p:cNvCxnSpPr>
              <a:stCxn id="7" idx="2"/>
              <a:endCxn id="8" idx="0"/>
            </p:cNvCxnSpPr>
            <p:nvPr/>
          </p:nvCxnSpPr>
          <p:spPr>
            <a:xfrm flipH="1">
              <a:off x="5712642" y="633282"/>
              <a:ext cx="1" cy="529449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3893663" y="2438400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3893664" y="3518722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3893665" y="4724400"/>
              <a:ext cx="3637947" cy="508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5043476" y="183388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052308" y="186161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1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043476" y="275494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2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52308" y="278267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3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046099" y="389051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4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054931" y="391824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5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3476" y="48864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6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052308" y="491414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7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214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12063</TotalTime>
  <Words>169</Words>
  <Application>Microsoft Office PowerPoint</Application>
  <PresentationFormat>Widescreen</PresentationFormat>
  <Paragraphs>79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FSR, Hall Effect Sensors, and Charging Rod Detector Circuit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24</cp:revision>
  <dcterms:created xsi:type="dcterms:W3CDTF">2017-02-08T20:31:23Z</dcterms:created>
  <dcterms:modified xsi:type="dcterms:W3CDTF">2017-07-08T19:35:16Z</dcterms:modified>
</cp:coreProperties>
</file>

<file path=docProps/thumbnail.jpeg>
</file>